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5" r:id="rId10"/>
    <p:sldId id="266" r:id="rId11"/>
    <p:sldId id="264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757" autoAdjust="0"/>
  </p:normalViewPr>
  <p:slideViewPr>
    <p:cSldViewPr snapToGrid="0">
      <p:cViewPr varScale="1">
        <p:scale>
          <a:sx n="61" d="100"/>
          <a:sy n="61" d="100"/>
        </p:scale>
        <p:origin x="8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66C7E-8748-4E17-BAC3-63DA96290C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817AAB-281A-48EA-B62D-8F73B0A86C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A17A5-FF7F-4AA1-B211-86297A522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FB422-C3FF-46A0-8BCA-97AC48667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859AD-D460-44FD-8EF5-2460C272A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1732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CEC1D-1782-4F57-9138-1282F7496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D74094-7B34-4EDB-8424-409F3A37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0897A-6323-4662-8C21-F038D4455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BBB0A-F5B9-4F5C-BE7E-7ACAB2062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98C4A-C79C-49CE-A7E0-D9E2E2D7C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7678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E5E348-7D48-4FAC-AB0F-43D5298D91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E9A804-4DD1-46F6-8CB0-2746F58147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C8902-250F-4085-A80A-C3E9B2752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65993-7D65-4918-8BB0-F7B927771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459FC-6650-4B5D-8628-7BF63B277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3693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235F4-0603-42DE-B1CF-FB755D576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7AFD6-E368-4913-BCDB-14CFE7134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0B831-ED01-4729-9F56-CA2763C37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1955E-E6E5-4F1A-BE92-5DA89DBC3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49149-F182-4AFA-A126-ABDC4EE3C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7165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18B91-1F67-450C-98BF-3C869FD4E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AEDAE-F1DB-49C2-BF3B-629EBF02A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D7324-F838-4B11-9238-D33EFEBB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F3A28-4BFE-4183-BE3D-90DA56A17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5F72F-E221-4888-ADB3-54BCB06BE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3089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EDB66-4C8A-45AE-AFA0-EC587D048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A25F2-97FA-4771-8EFA-E7291924D0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C1DE0F-47A8-456B-9F87-689616F8C6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8AECD-43D1-43D6-9093-27BE9831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1B3583-828B-498E-B1AD-B1E1E7265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096AD-FD62-4CC8-A0DB-83F2FAE60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7933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ADD89-9103-4596-8794-E592455EA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79DBB-7330-4BFC-97E5-1FEB125F6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F185BE-4066-4E29-8BCE-8CB98BF684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105BD0-C638-46EB-8AFE-156651C9B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4165A1-5D4D-4FB7-BB5B-684F84C1AE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78854F-1E81-4819-8F55-4FCB9CF06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D60687-2C62-44A0-A8DA-F1BAF53F7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0FEDAE-BB1B-46A1-983B-8A0A988F3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9796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C1FC8-6608-4330-ADF7-590AE17BE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26D79-3A17-4F26-BCB8-3B5063C7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7FBC42-39E4-4CCC-B41B-B2CC59E7B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C968E5-0310-4D66-8FCF-7961F975B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361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4351AC-FDD2-4D38-8933-AC9FAC922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0E1A02-B612-40E6-8382-A8D6AF127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0EFF6F-1467-489A-9D4D-F725204B0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9763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7810A-A9C4-459F-8319-310B12DAD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C3DEE-3AD9-497E-9053-FD7E63131D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01F405-0892-41B3-9B13-4A34DB5F7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2BC6E7-BD10-48D1-9BEA-0CAE3897A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7AAE-2B8C-4AC2-A2DB-E4E91D6AB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B8F1-227C-4494-AD59-5755088FE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8045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CA7AF-FD26-4A56-926D-1E2C751A4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EB3864-43FD-4139-B665-4AFC9CFF8C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FE47F5-43A2-4206-94BD-DB152992E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0B6A13-C00D-49D5-85CC-9FF62CF37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097090-AD54-4E63-A000-07310E0DF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7C0367-A440-465C-82F8-EED564E4F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985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C342B5-929D-4074-A1BF-6F1D7A8F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F66A0D-E76F-4756-B4F4-A88475ED2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58167-E2FB-4CAD-832E-B6DE5EC788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F8F246-01D5-4343-8FD4-1E85B3055E61}" type="datetimeFigureOut">
              <a:rPr lang="en-IN" smtClean="0"/>
              <a:t>25-11-2019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27C-1DBF-4F94-8659-64EA1DB13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E182B-CBB9-4E4B-B940-449BDDC591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26D85-C0BC-40E4-BCBF-FD79B65A5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3455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F8C89-6648-4DD8-AA96-745A76A91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864251-E38A-4E91-93BC-46B6D72082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49BFA-76CD-4F2C-9B1F-6985DBE104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" t="5927" r="1834" b="6666"/>
          <a:stretch/>
        </p:blipFill>
        <p:spPr>
          <a:xfrm>
            <a:off x="-1" y="10160"/>
            <a:ext cx="12192001" cy="684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8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56DFA0-6141-4E99-BB96-EA72BC3F9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452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EC9A4F-BA66-4800-8FB3-0F3C0BEFD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567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A2E23D-741E-4D12-A17F-6CFD1A7B6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428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A87609-44A0-4CC6-9595-C6D3F25BE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84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4098EB-92F6-4054-8C67-BEC4D779F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139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230CE3-F464-4C7E-8573-1AA67EC42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362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6ECC15-EDB6-4E8E-BC99-C913FB4956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490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D16B9B-D782-43D1-8473-B9E0B3A7A3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47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B29B51-6A84-4BC5-B308-530EC4AEE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538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EE4FC8-ECFA-4231-9138-0A6FF920F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354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DA4CCA-5150-418A-A1F5-4CBDEC7FC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647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F07C5-BD51-47C9-BA80-3CCDD53B7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70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sayanika dutta</dc:creator>
  <cp:lastModifiedBy>SAYANIKA DUTTA</cp:lastModifiedBy>
  <cp:revision>20</cp:revision>
  <dcterms:created xsi:type="dcterms:W3CDTF">2019-10-30T17:29:01Z</dcterms:created>
  <dcterms:modified xsi:type="dcterms:W3CDTF">2019-11-25T17:22:53Z</dcterms:modified>
</cp:coreProperties>
</file>

<file path=docProps/thumbnail.jpeg>
</file>